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56" r:id="rId5"/>
    <p:sldId id="260" r:id="rId6"/>
    <p:sldId id="261" r:id="rId7"/>
    <p:sldId id="262" r:id="rId8"/>
    <p:sldId id="263" r:id="rId9"/>
    <p:sldId id="285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84" r:id="rId21"/>
    <p:sldId id="275" r:id="rId22"/>
    <p:sldId id="278" r:id="rId23"/>
    <p:sldId id="279" r:id="rId24"/>
    <p:sldId id="280" r:id="rId25"/>
    <p:sldId id="281" r:id="rId26"/>
    <p:sldId id="282" r:id="rId27"/>
    <p:sldId id="276" r:id="rId28"/>
    <p:sldId id="277" r:id="rId29"/>
    <p:sldId id="283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A1FDAB-4464-4DE8-8C9C-9CB6AA9C7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Roles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A32B5B1-169B-40FE-9E15-58FD058A9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File </a:t>
            </a:r>
            <a:r>
              <a:rPr lang="hu-HU" dirty="0" err="1"/>
              <a:t>Reader:Péjó</a:t>
            </a:r>
            <a:r>
              <a:rPr lang="hu-HU" dirty="0"/>
              <a:t> Kristóf</a:t>
            </a:r>
          </a:p>
          <a:p>
            <a:r>
              <a:rPr lang="hu-HU" dirty="0" err="1"/>
              <a:t>Number</a:t>
            </a:r>
            <a:r>
              <a:rPr lang="hu-HU" dirty="0"/>
              <a:t> </a:t>
            </a:r>
            <a:r>
              <a:rPr lang="hu-HU" dirty="0" err="1"/>
              <a:t>plate</a:t>
            </a:r>
            <a:r>
              <a:rPr lang="hu-HU" dirty="0"/>
              <a:t> </a:t>
            </a:r>
            <a:r>
              <a:rPr lang="hu-HU" dirty="0" err="1"/>
              <a:t>Reader</a:t>
            </a:r>
            <a:r>
              <a:rPr lang="hu-HU" dirty="0"/>
              <a:t> Molnár Márk Krisztián</a:t>
            </a:r>
          </a:p>
          <a:p>
            <a:r>
              <a:rPr lang="hu-HU" dirty="0" err="1"/>
              <a:t>Colordetection</a:t>
            </a:r>
            <a:r>
              <a:rPr lang="hu-HU" dirty="0"/>
              <a:t>: Gróf Richárd László</a:t>
            </a:r>
          </a:p>
        </p:txBody>
      </p:sp>
    </p:spTree>
    <p:extLst>
      <p:ext uri="{BB962C8B-B14F-4D97-AF65-F5344CB8AC3E}">
        <p14:creationId xmlns:p14="http://schemas.microsoft.com/office/powerpoint/2010/main" val="3970638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FAC9EEE-2E72-4332-8597-A856B47E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Describeing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program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EB88CB9-E6A8-4B25-9495-67604EB85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When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start </a:t>
            </a:r>
            <a:r>
              <a:rPr lang="hu-HU" dirty="0" err="1"/>
              <a:t>the</a:t>
            </a:r>
            <a:r>
              <a:rPr lang="hu-HU" dirty="0"/>
              <a:t> program a </a:t>
            </a:r>
            <a:r>
              <a:rPr lang="hu-HU" dirty="0" err="1"/>
              <a:t>window</a:t>
            </a:r>
            <a:r>
              <a:rPr lang="hu-HU" dirty="0"/>
              <a:t> </a:t>
            </a:r>
            <a:r>
              <a:rPr lang="hu-HU" dirty="0" err="1"/>
              <a:t>pops</a:t>
            </a:r>
            <a:r>
              <a:rPr lang="hu-HU" dirty="0"/>
              <a:t> </a:t>
            </a:r>
            <a:r>
              <a:rPr lang="hu-HU" dirty="0" err="1"/>
              <a:t>up</a:t>
            </a:r>
            <a:r>
              <a:rPr lang="hu-HU" dirty="0"/>
              <a:t> and </a:t>
            </a:r>
            <a:r>
              <a:rPr lang="hu-HU" dirty="0" err="1"/>
              <a:t>it</a:t>
            </a:r>
            <a:r>
              <a:rPr lang="hu-HU" dirty="0"/>
              <a:t> </a:t>
            </a:r>
            <a:r>
              <a:rPr lang="hu-HU" dirty="0" err="1"/>
              <a:t>starts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search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a </a:t>
            </a:r>
            <a:r>
              <a:rPr lang="hu-HU" dirty="0" err="1"/>
              <a:t>russian</a:t>
            </a:r>
            <a:r>
              <a:rPr lang="hu-HU" dirty="0"/>
              <a:t> </a:t>
            </a:r>
            <a:r>
              <a:rPr lang="hu-HU" dirty="0" err="1"/>
              <a:t>number</a:t>
            </a:r>
            <a:r>
              <a:rPr lang="hu-HU" dirty="0"/>
              <a:t> </a:t>
            </a:r>
            <a:r>
              <a:rPr lang="hu-HU" dirty="0" err="1"/>
              <a:t>plate</a:t>
            </a:r>
            <a:r>
              <a:rPr lang="hu-HU" dirty="0"/>
              <a:t>.</a:t>
            </a:r>
          </a:p>
          <a:p>
            <a:r>
              <a:rPr lang="hu-HU" dirty="0" err="1"/>
              <a:t>When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camera </a:t>
            </a:r>
            <a:r>
              <a:rPr lang="hu-HU" dirty="0" err="1"/>
              <a:t>detects</a:t>
            </a:r>
            <a:r>
              <a:rPr lang="hu-HU" dirty="0"/>
              <a:t> a </a:t>
            </a:r>
            <a:r>
              <a:rPr lang="hu-HU" dirty="0" err="1"/>
              <a:t>russian</a:t>
            </a:r>
            <a:r>
              <a:rPr lang="hu-HU" dirty="0"/>
              <a:t> </a:t>
            </a:r>
            <a:r>
              <a:rPr lang="hu-HU" dirty="0" err="1"/>
              <a:t>number</a:t>
            </a:r>
            <a:r>
              <a:rPr lang="hu-HU" dirty="0"/>
              <a:t> </a:t>
            </a:r>
            <a:r>
              <a:rPr lang="hu-HU" dirty="0" err="1"/>
              <a:t>plate</a:t>
            </a:r>
            <a:r>
              <a:rPr lang="hu-HU" dirty="0"/>
              <a:t> </a:t>
            </a:r>
            <a:r>
              <a:rPr lang="hu-HU" dirty="0" err="1"/>
              <a:t>it</a:t>
            </a:r>
            <a:r>
              <a:rPr lang="hu-HU" dirty="0"/>
              <a:t> show </a:t>
            </a:r>
            <a:r>
              <a:rPr lang="hu-HU" dirty="0" err="1"/>
              <a:t>you</a:t>
            </a:r>
            <a:r>
              <a:rPr lang="hu-HU" dirty="0"/>
              <a:t> in a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window</a:t>
            </a:r>
            <a:r>
              <a:rPr lang="hu-HU" dirty="0"/>
              <a:t> </a:t>
            </a:r>
            <a:r>
              <a:rPr lang="hu-HU" dirty="0" err="1"/>
              <a:t>wich</a:t>
            </a:r>
            <a:r>
              <a:rPr lang="hu-HU" dirty="0"/>
              <a:t> </a:t>
            </a:r>
            <a:r>
              <a:rPr lang="hu-HU" dirty="0" err="1"/>
              <a:t>one</a:t>
            </a:r>
            <a:r>
              <a:rPr lang="hu-HU" dirty="0"/>
              <a:t> </a:t>
            </a:r>
            <a:r>
              <a:rPr lang="hu-HU" dirty="0" err="1"/>
              <a:t>did</a:t>
            </a:r>
            <a:r>
              <a:rPr lang="hu-HU" dirty="0"/>
              <a:t> </a:t>
            </a:r>
            <a:r>
              <a:rPr lang="hu-HU" dirty="0" err="1"/>
              <a:t>it</a:t>
            </a:r>
            <a:r>
              <a:rPr lang="hu-HU" dirty="0"/>
              <a:t> </a:t>
            </a:r>
            <a:r>
              <a:rPr lang="hu-HU" dirty="0" err="1"/>
              <a:t>find</a:t>
            </a:r>
            <a:r>
              <a:rPr lang="hu-HU" dirty="0"/>
              <a:t> and </a:t>
            </a:r>
            <a:r>
              <a:rPr lang="hu-HU" dirty="0" err="1"/>
              <a:t>saves</a:t>
            </a:r>
            <a:r>
              <a:rPr lang="hu-HU" dirty="0"/>
              <a:t> </a:t>
            </a:r>
            <a:r>
              <a:rPr lang="hu-HU" dirty="0" err="1"/>
              <a:t>it</a:t>
            </a:r>
            <a:r>
              <a:rPr lang="hu-HU" dirty="0"/>
              <a:t>.</a:t>
            </a:r>
          </a:p>
          <a:p>
            <a:r>
              <a:rPr lang="hu-HU" dirty="0"/>
              <a:t>Fin.</a:t>
            </a:r>
          </a:p>
        </p:txBody>
      </p:sp>
    </p:spTree>
    <p:extLst>
      <p:ext uri="{BB962C8B-B14F-4D97-AF65-F5344CB8AC3E}">
        <p14:creationId xmlns:p14="http://schemas.microsoft.com/office/powerpoint/2010/main" val="2799881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D6C9BB-7748-4C2C-8C19-05CBFC0B65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File </a:t>
            </a:r>
            <a:r>
              <a:rPr lang="hu-HU" dirty="0" err="1"/>
              <a:t>Reader</a:t>
            </a:r>
            <a:endParaRPr lang="hu-HU" dirty="0"/>
          </a:p>
        </p:txBody>
      </p:sp>
      <p:sp>
        <p:nvSpPr>
          <p:cNvPr id="4" name="Alcím 3">
            <a:extLst>
              <a:ext uri="{FF2B5EF4-FFF2-40B4-BE49-F238E27FC236}">
                <a16:creationId xmlns:a16="http://schemas.microsoft.com/office/drawing/2014/main" id="{7E96E85A-E488-45F2-9FF9-21B68BC594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Készítette: Péjó Kristóf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76629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234817-A1F0-4CA2-80F7-044635569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The </a:t>
            </a:r>
            <a:r>
              <a:rPr lang="hu-HU" dirty="0" err="1"/>
              <a:t>Code’s</a:t>
            </a:r>
            <a:r>
              <a:rPr lang="hu-HU" dirty="0"/>
              <a:t> </a:t>
            </a:r>
            <a:r>
              <a:rPr lang="hu-HU" dirty="0" err="1"/>
              <a:t>structure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D3F0B22-9041-4625-BADC-6DB1B1946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246" y="2578359"/>
            <a:ext cx="3873653" cy="329750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35B4A97B-E50D-4A1D-B3AE-A089A21E32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716543" y="3383516"/>
            <a:ext cx="4692235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cv2 and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numpy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directory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width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variable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(540) and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height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(640).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Opens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default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camera.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camera’s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width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height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Brightness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camera(150).</a:t>
            </a:r>
          </a:p>
        </p:txBody>
      </p:sp>
    </p:spTree>
    <p:extLst>
      <p:ext uri="{BB962C8B-B14F-4D97-AF65-F5344CB8AC3E}">
        <p14:creationId xmlns:p14="http://schemas.microsoft.com/office/powerpoint/2010/main" val="3238330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419A6709-73BA-44E9-B98F-8E77F2FA86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24068" y="2991693"/>
            <a:ext cx="496551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Convert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picture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gray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blur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picture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Canny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Edge filtering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Extend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edges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Erotion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edges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Return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original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picture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CB31F74-352E-41DB-8987-11D27E789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509" y="2920986"/>
            <a:ext cx="4582164" cy="189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111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F51F954D-54D7-4098-9A93-8041DEE8A5A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46083" y="3267368"/>
            <a:ext cx="4412609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Kiszámítja a kontúrokat.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Ellenőrzi a kontúrok területét.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 a terület nagyobb, mint 5000, kiszámolja a kerületet.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 a kontúr négy szögből áll és a legnagyobb területű, eltárolja.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 megtalálja a legnagyobb kontúrt, kirajzolja azt.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Visszaadja a legnagyobb kontúrt.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BF9C089-80D3-4B41-9A5C-6E59C16AD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865" y="2709644"/>
            <a:ext cx="5483603" cy="302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672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04156B41-459A-4998-8186-FE5853775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2" y="3019067"/>
            <a:ext cx="3934374" cy="221010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FE761F04-1BD5-4C4D-92D3-1E18CD73C09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11829" y="3432100"/>
            <a:ext cx="536717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Átalakítja a pontokat 4x2-es formára.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Kiszámítja a pontok összegét és rendezi őket.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Meghatározza a bal felső és jobb alsó pontot.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Kiszámítja a pontok közötti különbséget és rendezi őket.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Meghatározza a jobb felső és bal alsó pontot.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Visszaadja az új sorrendű pontokat.</a:t>
            </a:r>
          </a:p>
        </p:txBody>
      </p:sp>
    </p:spTree>
    <p:extLst>
      <p:ext uri="{BB962C8B-B14F-4D97-AF65-F5344CB8AC3E}">
        <p14:creationId xmlns:p14="http://schemas.microsoft.com/office/powerpoint/2010/main" val="3075763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7B6F350-F729-4E05-BCFC-4AFB06E31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554" y="2921556"/>
            <a:ext cx="5445138" cy="2457793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7AF4D743-E3FC-4FFF-BE2B-FE2C166FD51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27867" y="3185879"/>
            <a:ext cx="4321101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Rendezi a kontúr pontjait.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Definiálja a forráspontokat (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pts1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és a célpontokat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pts2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  <a:endParaRPr kumimoji="0" lang="hu-HU" altLang="hu-H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Kiszámítja a </a:t>
            </a:r>
            <a:r>
              <a:rPr kumimoji="0" lang="hu-HU" altLang="hu-HU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perspektív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transzformációs mátrixot.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Alkalmazza a transzformációt a képre.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Kivágja és átméretezi a képet.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Visszaadja a transzformált és kivágott képet.</a:t>
            </a:r>
          </a:p>
        </p:txBody>
      </p:sp>
    </p:spTree>
    <p:extLst>
      <p:ext uri="{BB962C8B-B14F-4D97-AF65-F5344CB8AC3E}">
        <p14:creationId xmlns:p14="http://schemas.microsoft.com/office/powerpoint/2010/main" val="4219643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DC4EC7EA-0871-42E3-A075-F647DCA77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2903410"/>
            <a:ext cx="4837986" cy="29221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98FD783D-9208-4D0D-99E6-865342E839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35903" y="3782912"/>
            <a:ext cx="4095066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függvény képes több képet egyesíteni, átméretezni és összeilleszteni őket egy nagy képpé, figyelembe véve a méreteiket és színcsatornáikat.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057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B8194567-4B28-49BB-8672-0F58AF0A31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51507" y="3296443"/>
            <a:ext cx="5880683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Képkocka olvasása a kamerából.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képet átméretezi.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Elvégzi az előfeldolgozást (</a:t>
            </a:r>
            <a:r>
              <a:rPr kumimoji="0" lang="hu-HU" altLang="hu-HU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preProcessing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Kiszámítja a kontúrokat (</a:t>
            </a:r>
            <a:r>
              <a:rPr kumimoji="0" lang="hu-HU" altLang="hu-HU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getContours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 van érvényes kontúr, elvégzi a </a:t>
            </a:r>
            <a:r>
              <a:rPr kumimoji="0" lang="hu-HU" altLang="hu-HU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perspektív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transzformációt (</a:t>
            </a:r>
            <a:r>
              <a:rPr kumimoji="0" lang="hu-HU" altLang="hu-HU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getWarp</a:t>
            </a: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Képek összeállítása és megjelenítése.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program leállítása, ha a 'q' billentyűt lenyomják.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B19D0825-3D80-4BAF-9AD9-BA260FE88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656" y="2580370"/>
            <a:ext cx="3356601" cy="34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58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207D706-517D-4C4D-B959-CA09C2B02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kód tesztelése és bemutatása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0411414-95E6-48DE-AB03-68B8D5AC1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2" y="2592199"/>
            <a:ext cx="3360488" cy="3166224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A4B0AAA4-2DFF-4CD9-9998-ED8AC0896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065" y="2592198"/>
            <a:ext cx="2881030" cy="316622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5950C9EF-17BA-461D-9C65-77B8EE1DC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921" y="2592198"/>
            <a:ext cx="2979601" cy="316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805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F1A9A9-3F73-4B79-9920-350EEC422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Project Manager </a:t>
            </a:r>
            <a:r>
              <a:rPr lang="hu-HU" dirty="0" err="1"/>
              <a:t>tools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B886F-6D48-4773-A010-76A3D2D5D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559" y="3832059"/>
            <a:ext cx="9601196" cy="3318936"/>
          </a:xfrm>
        </p:spPr>
        <p:txBody>
          <a:bodyPr/>
          <a:lstStyle/>
          <a:p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used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group</a:t>
            </a:r>
            <a:r>
              <a:rPr lang="hu-HU" dirty="0"/>
              <a:t> project </a:t>
            </a:r>
            <a:r>
              <a:rPr lang="hu-HU" dirty="0" err="1"/>
              <a:t>was</a:t>
            </a:r>
            <a:r>
              <a:rPr lang="hu-HU" dirty="0"/>
              <a:t>:</a:t>
            </a:r>
          </a:p>
          <a:p>
            <a:r>
              <a:rPr lang="hu-HU" dirty="0" err="1"/>
              <a:t>Trello</a:t>
            </a:r>
            <a:endParaRPr lang="hu-HU" dirty="0"/>
          </a:p>
          <a:p>
            <a:r>
              <a:rPr lang="hu-HU" dirty="0" err="1"/>
              <a:t>Github</a:t>
            </a:r>
            <a:endParaRPr lang="hu-HU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B5F6F366-3F0C-49F6-925A-DD3730211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5139" y="2686515"/>
            <a:ext cx="3026388" cy="302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150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D6C9BB-7748-4C2C-8C19-05CBFC0B65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Display </a:t>
            </a:r>
            <a:r>
              <a:rPr lang="hu-HU" dirty="0" err="1"/>
              <a:t>drawing</a:t>
            </a:r>
            <a:r>
              <a:rPr lang="hu-HU" dirty="0"/>
              <a:t>, </a:t>
            </a:r>
            <a:r>
              <a:rPr lang="hu-HU" dirty="0" err="1"/>
              <a:t>color</a:t>
            </a:r>
            <a:r>
              <a:rPr lang="hu-HU" dirty="0"/>
              <a:t> </a:t>
            </a:r>
            <a:r>
              <a:rPr lang="hu-HU" dirty="0" err="1"/>
              <a:t>detection</a:t>
            </a:r>
            <a:endParaRPr lang="hu-HU" dirty="0"/>
          </a:p>
        </p:txBody>
      </p:sp>
      <p:sp>
        <p:nvSpPr>
          <p:cNvPr id="4" name="Alcím 3">
            <a:extLst>
              <a:ext uri="{FF2B5EF4-FFF2-40B4-BE49-F238E27FC236}">
                <a16:creationId xmlns:a16="http://schemas.microsoft.com/office/drawing/2014/main" id="{7E96E85A-E488-45F2-9FF9-21B68BC594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err="1"/>
              <a:t>Mady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:Gróf Richárd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70494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AA03F7-8C70-482B-A948-DBF139E69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The </a:t>
            </a:r>
            <a:r>
              <a:rPr lang="hu-HU" dirty="0" err="1"/>
              <a:t>Code’s</a:t>
            </a:r>
            <a:r>
              <a:rPr lang="hu-HU" dirty="0"/>
              <a:t> </a:t>
            </a:r>
            <a:r>
              <a:rPr lang="hu-HU" dirty="0" err="1"/>
              <a:t>structure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CB8C8BC-B40D-4A94-9B97-47A7539BB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5424181" cy="3318936"/>
          </a:xfrm>
        </p:spPr>
        <p:txBody>
          <a:bodyPr/>
          <a:lstStyle/>
          <a:p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see</a:t>
            </a:r>
            <a:r>
              <a:rPr lang="hu-HU" dirty="0"/>
              <a:t> </a:t>
            </a:r>
            <a:r>
              <a:rPr lang="hu-HU" dirty="0" err="1"/>
              <a:t>all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imported</a:t>
            </a:r>
            <a:r>
              <a:rPr lang="hu-HU" dirty="0"/>
              <a:t> </a:t>
            </a:r>
            <a:r>
              <a:rPr lang="hu-HU" dirty="0" err="1"/>
              <a:t>directorys</a:t>
            </a:r>
            <a:r>
              <a:rPr lang="hu-HU" dirty="0"/>
              <a:t> </a:t>
            </a:r>
            <a:r>
              <a:rPr lang="hu-HU"/>
              <a:t>and variables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84017DE-44BA-4F22-8DF6-959B6AD01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582" y="2556932"/>
            <a:ext cx="4065249" cy="362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306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AA03F7-8C70-482B-A948-DBF139E69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Kód felépítése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CB8C8BC-B40D-4A94-9B97-47A7539BB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Itt a színfelismerő függvényt</a:t>
            </a:r>
            <a:br>
              <a:rPr lang="hu-HU" dirty="0"/>
            </a:br>
            <a:r>
              <a:rPr lang="hu-HU" dirty="0"/>
              <a:t>láthatjuk.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7056D863-6951-4EBF-884B-1156967CD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688" y="2556932"/>
            <a:ext cx="5237022" cy="331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428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AA03F7-8C70-482B-A948-DBF139E69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Kód felépítése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CB8C8BC-B40D-4A94-9B97-47A7539BB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Itt a kontúrok meghatározását</a:t>
            </a:r>
            <a:br>
              <a:rPr lang="hu-HU" dirty="0"/>
            </a:br>
            <a:r>
              <a:rPr lang="hu-HU" dirty="0"/>
              <a:t>láthatjuk.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C891C4FD-A8E1-4248-9A9C-0D8FE5900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2" y="3143081"/>
            <a:ext cx="7586661" cy="287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3025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AA03F7-8C70-482B-A948-DBF139E69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Kód felépítése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CB8C8BC-B40D-4A94-9B97-47A7539BB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Itt a képernyőre való rajzolást láthatjuk.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FFC5873-927C-4493-AF5D-11A74008C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212" y="3429000"/>
            <a:ext cx="10803575" cy="128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0824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AA03F7-8C70-482B-A948-DBF139E69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Kód felépítése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CB8C8BC-B40D-4A94-9B97-47A7539BB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Végül, de nem utolsó sorban a rajzolást mutatja be.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001389F-4114-4D48-869B-E1F63288C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340" y="3022350"/>
            <a:ext cx="6516235" cy="312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558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AA03F7-8C70-482B-A948-DBF139E69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Kód felépítése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CB8C8BC-B40D-4A94-9B97-47A7539BB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Aztán megjelenítjük az egészet.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1059214-3922-408F-8BE6-4DAE60AA1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3431200"/>
            <a:ext cx="9248735" cy="239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1578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554B796-9043-4E7A-8D1D-E16E160C9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 kód tesztelése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025B4D-D2D9-4AAD-A6C6-220C9DFB0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Teszteltük, egy bizonyos színű tárgyat odarakva rajzol a képernyőre, ez az állítás.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99A4723-8F9B-497F-BCC1-9E729C754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428" y="3029646"/>
            <a:ext cx="3794962" cy="284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2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F7FE4A9-8828-462D-A37E-74A6B7659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program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DE4422A-5E5F-4958-A1A4-BB1732AA8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programot elindítva a kamera megjelenik, ha egy bizonyos színű tárgyat odatartunk akkor tudunk vele az azonos színnel rajzolni..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6882F57-D14C-4B25-A8F0-DE8E67F5A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070" y="3329907"/>
            <a:ext cx="3755858" cy="281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284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4E8976-6B48-4382-9763-1E221BF00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Vége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9FED820-E846-4387-850C-DF527F2BF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  <a:br>
              <a:rPr lang="hu-HU" dirty="0"/>
            </a:br>
            <a:br>
              <a:rPr lang="hu-HU" dirty="0"/>
            </a:br>
            <a:br>
              <a:rPr lang="hu-HU" dirty="0"/>
            </a:br>
            <a:br>
              <a:rPr lang="hu-HU" dirty="0"/>
            </a:br>
            <a:br>
              <a:rPr lang="hu-HU" dirty="0"/>
            </a:br>
            <a:br>
              <a:rPr lang="hu-HU" dirty="0"/>
            </a:br>
            <a:br>
              <a:rPr lang="hu-HU" dirty="0"/>
            </a:br>
            <a:r>
              <a:rPr lang="hu-HU" dirty="0"/>
              <a:t>Készítette: Molnár Márk, </a:t>
            </a:r>
            <a:r>
              <a:rPr lang="hu-HU" dirty="0" err="1"/>
              <a:t>Péjó</a:t>
            </a:r>
            <a:r>
              <a:rPr lang="hu-HU" dirty="0"/>
              <a:t> Kristóf, Gróf Richárd</a:t>
            </a:r>
          </a:p>
        </p:txBody>
      </p:sp>
    </p:spTree>
    <p:extLst>
      <p:ext uri="{BB962C8B-B14F-4D97-AF65-F5344CB8AC3E}">
        <p14:creationId xmlns:p14="http://schemas.microsoft.com/office/powerpoint/2010/main" val="3537791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486C4D-166E-4362-9B00-0F3C16B01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811622" cy="1303867"/>
          </a:xfrm>
        </p:spPr>
        <p:txBody>
          <a:bodyPr>
            <a:normAutofit/>
          </a:bodyPr>
          <a:lstStyle/>
          <a:p>
            <a:r>
              <a:rPr lang="hu-HU" dirty="0"/>
              <a:t>The Program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used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Project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8FE0B0E-F113-45DE-B961-535BACBC6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439486"/>
            <a:ext cx="9601196" cy="3318936"/>
          </a:xfrm>
        </p:spPr>
        <p:txBody>
          <a:bodyPr>
            <a:normAutofit/>
          </a:bodyPr>
          <a:lstStyle/>
          <a:p>
            <a:r>
              <a:rPr lang="hu-HU" sz="4000" dirty="0" err="1"/>
              <a:t>We</a:t>
            </a:r>
            <a:r>
              <a:rPr lang="hu-HU" sz="4000" dirty="0"/>
              <a:t> </a:t>
            </a:r>
            <a:r>
              <a:rPr lang="hu-HU" sz="4000" dirty="0" err="1"/>
              <a:t>used</a:t>
            </a:r>
            <a:r>
              <a:rPr lang="hu-HU" sz="4000" dirty="0"/>
              <a:t> </a:t>
            </a:r>
            <a:r>
              <a:rPr lang="hu-HU" sz="4000" dirty="0" err="1"/>
              <a:t>Pycharm</a:t>
            </a:r>
            <a:r>
              <a:rPr lang="hu-HU" sz="4000" dirty="0"/>
              <a:t> </a:t>
            </a:r>
            <a:r>
              <a:rPr lang="hu-HU" sz="4000" dirty="0" err="1"/>
              <a:t>for</a:t>
            </a:r>
            <a:r>
              <a:rPr lang="hu-HU" sz="4000" dirty="0"/>
              <a:t> </a:t>
            </a:r>
            <a:r>
              <a:rPr lang="hu-HU" sz="4000" dirty="0" err="1"/>
              <a:t>the</a:t>
            </a:r>
            <a:r>
              <a:rPr lang="hu-HU" sz="4000" dirty="0"/>
              <a:t> project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028135B-1EA3-4DF9-B3F7-DA00A234D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0417" y="3128473"/>
            <a:ext cx="2629949" cy="262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87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5F560B-5618-4C52-9EA1-5A9C6A46D6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err="1"/>
              <a:t>Number</a:t>
            </a:r>
            <a:r>
              <a:rPr lang="hu-HU" dirty="0"/>
              <a:t> </a:t>
            </a:r>
            <a:r>
              <a:rPr lang="hu-HU" dirty="0" err="1"/>
              <a:t>Plate</a:t>
            </a:r>
            <a:r>
              <a:rPr lang="hu-HU" dirty="0"/>
              <a:t> </a:t>
            </a:r>
            <a:r>
              <a:rPr lang="hu-HU" dirty="0" err="1"/>
              <a:t>Reader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9A28928C-0863-493B-BBB9-F4F6E5B50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err="1"/>
              <a:t>Made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Molnár Márk Krisztián</a:t>
            </a:r>
          </a:p>
        </p:txBody>
      </p:sp>
    </p:spTree>
    <p:extLst>
      <p:ext uri="{BB962C8B-B14F-4D97-AF65-F5344CB8AC3E}">
        <p14:creationId xmlns:p14="http://schemas.microsoft.com/office/powerpoint/2010/main" val="4139529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967025-49F2-442D-A2DF-D751FEFBB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The </a:t>
            </a:r>
            <a:r>
              <a:rPr lang="hu-HU" dirty="0" err="1"/>
              <a:t>Code’s</a:t>
            </a:r>
            <a:r>
              <a:rPr lang="hu-HU" dirty="0"/>
              <a:t> </a:t>
            </a:r>
            <a:r>
              <a:rPr lang="hu-HU" dirty="0" err="1"/>
              <a:t>structure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166E931-4DE1-4BE6-8DF8-44C1BC503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9934" y="2556932"/>
            <a:ext cx="3322040" cy="3676088"/>
          </a:xfrm>
        </p:spPr>
        <p:txBody>
          <a:bodyPr>
            <a:normAutofit/>
          </a:bodyPr>
          <a:lstStyle/>
          <a:p>
            <a:r>
              <a:rPr lang="hu-HU" dirty="0"/>
              <a:t>Import </a:t>
            </a:r>
            <a:r>
              <a:rPr lang="hu-HU" dirty="0" err="1"/>
              <a:t>Libraries</a:t>
            </a:r>
            <a:endParaRPr lang="hu-HU" dirty="0"/>
          </a:p>
          <a:p>
            <a:r>
              <a:rPr lang="hu-HU" dirty="0" err="1"/>
              <a:t>Set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screensize</a:t>
            </a:r>
            <a:endParaRPr lang="hu-HU" dirty="0"/>
          </a:p>
          <a:p>
            <a:r>
              <a:rPr lang="hu-HU" dirty="0" err="1"/>
              <a:t>Load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file</a:t>
            </a:r>
          </a:p>
          <a:p>
            <a:r>
              <a:rPr lang="hu-HU" dirty="0" err="1"/>
              <a:t>Set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detection</a:t>
            </a:r>
            <a:r>
              <a:rPr lang="hu-HU" dirty="0"/>
              <a:t> </a:t>
            </a:r>
            <a:r>
              <a:rPr lang="hu-HU" dirty="0" err="1"/>
              <a:t>area</a:t>
            </a:r>
            <a:endParaRPr lang="hu-HU" dirty="0"/>
          </a:p>
          <a:p>
            <a:r>
              <a:rPr lang="hu-HU" dirty="0"/>
              <a:t>And </a:t>
            </a:r>
            <a:r>
              <a:rPr lang="hu-HU" dirty="0" err="1"/>
              <a:t>set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detection</a:t>
            </a:r>
            <a:r>
              <a:rPr lang="hu-HU" dirty="0"/>
              <a:t> </a:t>
            </a:r>
            <a:r>
              <a:rPr lang="hu-HU" dirty="0" err="1"/>
              <a:t>indicator</a:t>
            </a:r>
            <a:r>
              <a:rPr lang="hu-HU" dirty="0"/>
              <a:t> </a:t>
            </a:r>
            <a:r>
              <a:rPr lang="hu-HU"/>
              <a:t>color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EFC4853-F649-454A-81AE-534556D3C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00" y="2550406"/>
            <a:ext cx="7321432" cy="230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07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FEE747C3-509D-4B74-ACA6-23D345C68B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1" y="2507328"/>
            <a:ext cx="4708905" cy="2064674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F381297A-8AB9-4A2D-8AD9-199554D51411}"/>
              </a:ext>
            </a:extLst>
          </p:cNvPr>
          <p:cNvSpPr txBox="1"/>
          <p:nvPr/>
        </p:nvSpPr>
        <p:spPr>
          <a:xfrm>
            <a:off x="6291743" y="2642532"/>
            <a:ext cx="47089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set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programme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search</a:t>
            </a:r>
            <a:r>
              <a:rPr lang="hu-HU" dirty="0"/>
              <a:t> </a:t>
            </a:r>
            <a:r>
              <a:rPr lang="hu-HU" dirty="0" err="1"/>
              <a:t>number</a:t>
            </a:r>
            <a:r>
              <a:rPr lang="hu-HU" dirty="0"/>
              <a:t> </a:t>
            </a:r>
            <a:r>
              <a:rPr lang="hu-HU" dirty="0" err="1"/>
              <a:t>plates</a:t>
            </a:r>
            <a:r>
              <a:rPr lang="hu-HU" dirty="0"/>
              <a:t> </a:t>
            </a:r>
            <a:r>
              <a:rPr lang="hu-HU" dirty="0" err="1"/>
              <a:t>base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camera’s</a:t>
            </a:r>
            <a:r>
              <a:rPr lang="hu-HU" dirty="0"/>
              <a:t> </a:t>
            </a:r>
            <a:r>
              <a:rPr lang="hu-HU" dirty="0" err="1"/>
              <a:t>picture</a:t>
            </a:r>
            <a:endParaRPr lang="hu-HU" dirty="0"/>
          </a:p>
          <a:p>
            <a:r>
              <a:rPr lang="hu-HU" dirty="0" err="1"/>
              <a:t>Setting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recording’s</a:t>
            </a:r>
            <a:r>
              <a:rPr lang="hu-HU" dirty="0"/>
              <a:t> </a:t>
            </a:r>
            <a:r>
              <a:rPr lang="hu-HU" dirty="0" err="1"/>
              <a:t>size</a:t>
            </a:r>
            <a:r>
              <a:rPr lang="hu-HU" dirty="0"/>
              <a:t>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84939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75E98DEB-ABB7-4BB8-A4C4-64E190F70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3137" y="605570"/>
            <a:ext cx="1924087" cy="5640033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Reading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picture</a:t>
            </a:r>
            <a:endParaRPr lang="hu-HU" dirty="0"/>
          </a:p>
          <a:p>
            <a:r>
              <a:rPr lang="hu-HU" dirty="0" err="1"/>
              <a:t>Making</a:t>
            </a:r>
            <a:r>
              <a:rPr lang="hu-HU" dirty="0"/>
              <a:t> a </a:t>
            </a:r>
            <a:r>
              <a:rPr lang="hu-HU" dirty="0" err="1"/>
              <a:t>gray</a:t>
            </a:r>
            <a:r>
              <a:rPr lang="hu-HU" dirty="0"/>
              <a:t> </a:t>
            </a:r>
            <a:r>
              <a:rPr lang="hu-HU" dirty="0" err="1"/>
              <a:t>picture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better</a:t>
            </a:r>
            <a:r>
              <a:rPr lang="hu-HU" dirty="0"/>
              <a:t> </a:t>
            </a:r>
            <a:r>
              <a:rPr lang="hu-HU" dirty="0" err="1"/>
              <a:t>detectability</a:t>
            </a:r>
            <a:endParaRPr lang="hu-HU" dirty="0"/>
          </a:p>
          <a:p>
            <a:r>
              <a:rPr lang="hu-HU" dirty="0" err="1"/>
              <a:t>Detecting</a:t>
            </a:r>
            <a:r>
              <a:rPr lang="hu-HU" dirty="0"/>
              <a:t> </a:t>
            </a:r>
            <a:r>
              <a:rPr lang="hu-HU" dirty="0" err="1"/>
              <a:t>number</a:t>
            </a:r>
            <a:r>
              <a:rPr lang="hu-HU" dirty="0"/>
              <a:t> </a:t>
            </a:r>
            <a:r>
              <a:rPr lang="hu-HU" dirty="0" err="1"/>
              <a:t>plate</a:t>
            </a:r>
            <a:endParaRPr lang="hu-HU" dirty="0"/>
          </a:p>
          <a:p>
            <a:r>
              <a:rPr lang="hu-HU" dirty="0" err="1"/>
              <a:t>Drawing</a:t>
            </a:r>
            <a:r>
              <a:rPr lang="hu-HU" dirty="0"/>
              <a:t> a </a:t>
            </a:r>
            <a:r>
              <a:rPr lang="hu-HU" dirty="0" err="1"/>
              <a:t>square</a:t>
            </a:r>
            <a:r>
              <a:rPr lang="hu-HU" dirty="0"/>
              <a:t> </a:t>
            </a:r>
            <a:r>
              <a:rPr lang="hu-HU" dirty="0" err="1"/>
              <a:t>around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number</a:t>
            </a:r>
            <a:r>
              <a:rPr lang="hu-HU" dirty="0"/>
              <a:t> </a:t>
            </a:r>
            <a:r>
              <a:rPr lang="hu-HU" dirty="0" err="1"/>
              <a:t>plate</a:t>
            </a:r>
            <a:endParaRPr lang="hu-HU" dirty="0"/>
          </a:p>
          <a:p>
            <a:r>
              <a:rPr lang="hu-HU" dirty="0"/>
              <a:t>Showing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numberplate</a:t>
            </a:r>
            <a:r>
              <a:rPr lang="hu-HU" dirty="0"/>
              <a:t> in a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window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9BCEC15-F231-407E-B441-1CC94EFD0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76" y="612396"/>
            <a:ext cx="9038362" cy="564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90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BFFB921D-BFC1-4229-91E4-221D92C24F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0628" y="2490200"/>
            <a:ext cx="6960132" cy="3385667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011C2062-688E-47C9-A9BE-415DD4E4BCB2}"/>
              </a:ext>
            </a:extLst>
          </p:cNvPr>
          <p:cNvSpPr txBox="1"/>
          <p:nvPr/>
        </p:nvSpPr>
        <p:spPr>
          <a:xfrm>
            <a:off x="7650760" y="2550253"/>
            <a:ext cx="38506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/>
              <a:t>Showing </a:t>
            </a:r>
            <a:r>
              <a:rPr lang="hu-HU" sz="2800" dirty="0" err="1"/>
              <a:t>the</a:t>
            </a:r>
            <a:r>
              <a:rPr lang="hu-HU" sz="2800" dirty="0"/>
              <a:t> </a:t>
            </a:r>
            <a:r>
              <a:rPr lang="hu-HU" sz="2800" dirty="0" err="1"/>
              <a:t>picture</a:t>
            </a:r>
            <a:endParaRPr lang="hu-HU" sz="2800" dirty="0"/>
          </a:p>
          <a:p>
            <a:r>
              <a:rPr lang="hu-HU" sz="2800" dirty="0" err="1"/>
              <a:t>Marks</a:t>
            </a:r>
            <a:r>
              <a:rPr lang="hu-HU" sz="2800" dirty="0"/>
              <a:t> </a:t>
            </a:r>
            <a:r>
              <a:rPr lang="hu-HU" sz="2800" dirty="0" err="1"/>
              <a:t>the</a:t>
            </a:r>
            <a:r>
              <a:rPr lang="hu-HU" sz="2800" dirty="0"/>
              <a:t> </a:t>
            </a:r>
            <a:r>
              <a:rPr lang="hu-HU" sz="2800" dirty="0" err="1"/>
              <a:t>number</a:t>
            </a:r>
            <a:r>
              <a:rPr lang="hu-HU" sz="2800" dirty="0"/>
              <a:t> </a:t>
            </a:r>
            <a:r>
              <a:rPr lang="hu-HU" sz="2800" dirty="0" err="1"/>
              <a:t>plate</a:t>
            </a:r>
            <a:r>
              <a:rPr lang="hu-HU" sz="2800" dirty="0"/>
              <a:t> </a:t>
            </a:r>
            <a:r>
              <a:rPr lang="hu-HU" sz="2800" dirty="0" err="1"/>
              <a:t>it’s</a:t>
            </a:r>
            <a:r>
              <a:rPr lang="hu-HU" sz="2800" dirty="0"/>
              <a:t> </a:t>
            </a:r>
            <a:r>
              <a:rPr lang="hu-HU" sz="2800" dirty="0" err="1"/>
              <a:t>detecting</a:t>
            </a:r>
            <a:r>
              <a:rPr lang="hu-HU" sz="2800" dirty="0"/>
              <a:t>.</a:t>
            </a:r>
          </a:p>
          <a:p>
            <a:r>
              <a:rPr lang="hu-HU" sz="2800" dirty="0"/>
              <a:t>The </a:t>
            </a:r>
            <a:r>
              <a:rPr lang="hu-HU" sz="2800" dirty="0" err="1"/>
              <a:t>square’s</a:t>
            </a:r>
            <a:r>
              <a:rPr lang="hu-HU" sz="2800" dirty="0"/>
              <a:t> </a:t>
            </a:r>
            <a:r>
              <a:rPr lang="hu-HU" sz="2800" dirty="0" err="1"/>
              <a:t>datas</a:t>
            </a:r>
            <a:endParaRPr lang="hu-HU" sz="2800" dirty="0"/>
          </a:p>
          <a:p>
            <a:r>
              <a:rPr lang="hu-HU" sz="2800" dirty="0" err="1"/>
              <a:t>It</a:t>
            </a:r>
            <a:r>
              <a:rPr lang="hu-HU" sz="2800" dirty="0"/>
              <a:t> </a:t>
            </a:r>
            <a:r>
              <a:rPr lang="hu-HU" sz="2800" dirty="0" err="1"/>
              <a:t>says</a:t>
            </a:r>
            <a:r>
              <a:rPr lang="hu-HU" sz="2800" dirty="0"/>
              <a:t> </a:t>
            </a:r>
            <a:r>
              <a:rPr lang="hu-HU" sz="2800" dirty="0" err="1"/>
              <a:t>that</a:t>
            </a:r>
            <a:r>
              <a:rPr lang="hu-HU" sz="2800" dirty="0"/>
              <a:t> </a:t>
            </a:r>
            <a:r>
              <a:rPr lang="hu-HU" sz="2800" dirty="0" err="1"/>
              <a:t>it</a:t>
            </a:r>
            <a:r>
              <a:rPr lang="hu-HU" sz="2800" dirty="0"/>
              <a:t> </a:t>
            </a:r>
            <a:r>
              <a:rPr lang="hu-HU" sz="2800" dirty="0" err="1"/>
              <a:t>could</a:t>
            </a:r>
            <a:r>
              <a:rPr lang="hu-HU" sz="2800" dirty="0"/>
              <a:t> </a:t>
            </a:r>
            <a:r>
              <a:rPr lang="hu-HU" sz="2800" dirty="0" err="1"/>
              <a:t>save</a:t>
            </a:r>
            <a:r>
              <a:rPr lang="hu-HU" sz="2800" dirty="0"/>
              <a:t> </a:t>
            </a:r>
            <a:r>
              <a:rPr lang="hu-HU" sz="2800" dirty="0" err="1"/>
              <a:t>the</a:t>
            </a:r>
            <a:r>
              <a:rPr lang="hu-HU" sz="2800" dirty="0"/>
              <a:t> </a:t>
            </a:r>
            <a:r>
              <a:rPr lang="hu-HU" sz="2800" dirty="0" err="1"/>
              <a:t>resault</a:t>
            </a:r>
            <a:r>
              <a:rPr lang="hu-HU" sz="2800" dirty="0"/>
              <a:t>.</a:t>
            </a:r>
          </a:p>
          <a:p>
            <a:r>
              <a:rPr lang="hu-HU" sz="2800" dirty="0"/>
              <a:t>Shows </a:t>
            </a:r>
            <a:r>
              <a:rPr lang="hu-HU" sz="2800" dirty="0" err="1"/>
              <a:t>the</a:t>
            </a:r>
            <a:r>
              <a:rPr lang="hu-HU" sz="2800" dirty="0"/>
              <a:t> </a:t>
            </a:r>
            <a:r>
              <a:rPr lang="hu-HU" sz="2800" dirty="0" err="1"/>
              <a:t>detected</a:t>
            </a:r>
            <a:r>
              <a:rPr lang="hu-HU" sz="2800" dirty="0"/>
              <a:t> </a:t>
            </a:r>
            <a:r>
              <a:rPr lang="hu-HU" sz="2800" dirty="0" err="1"/>
              <a:t>picture</a:t>
            </a:r>
            <a:r>
              <a:rPr lang="hu-HU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08100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7377CF-C06F-4550-8E62-C65CC7495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Testing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code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1FC51F7-84B6-4A56-A9E3-B5CB60E90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305" y="2556932"/>
            <a:ext cx="4118292" cy="3318936"/>
          </a:xfrm>
        </p:spPr>
        <p:txBody>
          <a:bodyPr>
            <a:normAutofit/>
          </a:bodyPr>
          <a:lstStyle/>
          <a:p>
            <a:r>
              <a:rPr lang="hu-HU" sz="3200" dirty="0"/>
              <a:t>I tested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code</a:t>
            </a:r>
            <a:r>
              <a:rPr lang="hu-HU" sz="3200" dirty="0"/>
              <a:t> </a:t>
            </a:r>
            <a:r>
              <a:rPr lang="hu-HU" sz="3200" dirty="0" err="1"/>
              <a:t>by</a:t>
            </a:r>
            <a:r>
              <a:rPr lang="hu-HU" sz="3200" dirty="0"/>
              <a:t> </a:t>
            </a:r>
            <a:r>
              <a:rPr lang="hu-HU" sz="3200" dirty="0" err="1"/>
              <a:t>searching</a:t>
            </a:r>
            <a:r>
              <a:rPr lang="hu-HU" sz="3200" dirty="0"/>
              <a:t> </a:t>
            </a:r>
            <a:r>
              <a:rPr lang="hu-HU" sz="3200" dirty="0" err="1"/>
              <a:t>up</a:t>
            </a:r>
            <a:r>
              <a:rPr lang="hu-HU" sz="3200" dirty="0"/>
              <a:t> </a:t>
            </a:r>
            <a:r>
              <a:rPr lang="hu-HU" sz="3200" dirty="0" err="1"/>
              <a:t>some</a:t>
            </a:r>
            <a:r>
              <a:rPr lang="hu-HU" sz="3200" dirty="0"/>
              <a:t> </a:t>
            </a:r>
            <a:r>
              <a:rPr lang="hu-HU" sz="3200" dirty="0" err="1"/>
              <a:t>russian</a:t>
            </a:r>
            <a:r>
              <a:rPr lang="hu-HU" sz="3200" dirty="0"/>
              <a:t> </a:t>
            </a:r>
            <a:r>
              <a:rPr lang="hu-HU" sz="3200" dirty="0" err="1"/>
              <a:t>number</a:t>
            </a:r>
            <a:r>
              <a:rPr lang="hu-HU" sz="3200" dirty="0"/>
              <a:t> </a:t>
            </a:r>
            <a:r>
              <a:rPr lang="hu-HU" sz="3200" dirty="0" err="1"/>
              <a:t>plates</a:t>
            </a:r>
            <a:r>
              <a:rPr lang="hu-HU" sz="3200" dirty="0"/>
              <a:t> and </a:t>
            </a:r>
            <a:r>
              <a:rPr lang="hu-HU" sz="3200" dirty="0" err="1"/>
              <a:t>showed</a:t>
            </a:r>
            <a:r>
              <a:rPr lang="hu-HU" sz="3200" dirty="0"/>
              <a:t> </a:t>
            </a:r>
            <a:r>
              <a:rPr lang="hu-HU" sz="3200" dirty="0" err="1"/>
              <a:t>it</a:t>
            </a:r>
            <a:r>
              <a:rPr lang="hu-HU" sz="3200" dirty="0"/>
              <a:t> </a:t>
            </a:r>
            <a:r>
              <a:rPr lang="hu-HU" sz="3200" dirty="0" err="1"/>
              <a:t>to</a:t>
            </a:r>
            <a:r>
              <a:rPr lang="hu-HU" sz="3200" dirty="0"/>
              <a:t> </a:t>
            </a:r>
            <a:r>
              <a:rPr lang="hu-HU" sz="3200" dirty="0" err="1"/>
              <a:t>the</a:t>
            </a:r>
            <a:r>
              <a:rPr lang="hu-HU" sz="3200" dirty="0"/>
              <a:t> camera.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B0E7F49-DEE2-4B04-B2EE-7952918AF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16" y="2453779"/>
            <a:ext cx="6115904" cy="397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05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kus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638</Words>
  <Application>Microsoft Office PowerPoint</Application>
  <PresentationFormat>Szélesvásznú</PresentationFormat>
  <Paragraphs>97</Paragraphs>
  <Slides>29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29</vt:i4>
      </vt:variant>
    </vt:vector>
  </HeadingPairs>
  <TitlesOfParts>
    <vt:vector size="33" baseType="lpstr">
      <vt:lpstr>Arial</vt:lpstr>
      <vt:lpstr>Arial Unicode MS</vt:lpstr>
      <vt:lpstr>Garamond</vt:lpstr>
      <vt:lpstr>Organikus</vt:lpstr>
      <vt:lpstr>Roles</vt:lpstr>
      <vt:lpstr>Project Manager tools</vt:lpstr>
      <vt:lpstr>The Program that we used for the Project</vt:lpstr>
      <vt:lpstr>Number Plate Reader</vt:lpstr>
      <vt:lpstr>The Code’s structure</vt:lpstr>
      <vt:lpstr>PowerPoint-bemutató</vt:lpstr>
      <vt:lpstr>PowerPoint-bemutató</vt:lpstr>
      <vt:lpstr>PowerPoint-bemutató</vt:lpstr>
      <vt:lpstr>Testing the code</vt:lpstr>
      <vt:lpstr>Describeing the program</vt:lpstr>
      <vt:lpstr>File Reader</vt:lpstr>
      <vt:lpstr>The Code’s structure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A kód tesztelése és bemutatása</vt:lpstr>
      <vt:lpstr>Display drawing, color detection</vt:lpstr>
      <vt:lpstr>The Code’s structure</vt:lpstr>
      <vt:lpstr>Kód felépítése</vt:lpstr>
      <vt:lpstr>Kód felépítése</vt:lpstr>
      <vt:lpstr>Kód felépítése</vt:lpstr>
      <vt:lpstr>Kód felépítése</vt:lpstr>
      <vt:lpstr>Kód felépítése</vt:lpstr>
      <vt:lpstr> kód tesztelése</vt:lpstr>
      <vt:lpstr>A program bemutatása</vt:lpstr>
      <vt:lpstr>Vége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Feladatkörök</dc:title>
  <dc:creator>Molnár Márk Krisztián</dc:creator>
  <cp:lastModifiedBy>Molnár Márk Krisztián</cp:lastModifiedBy>
  <cp:revision>25</cp:revision>
  <dcterms:created xsi:type="dcterms:W3CDTF">2025-03-25T09:51:44Z</dcterms:created>
  <dcterms:modified xsi:type="dcterms:W3CDTF">2025-04-08T10:21:08Z</dcterms:modified>
</cp:coreProperties>
</file>

<file path=docProps/thumbnail.jpeg>
</file>